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7"/>
  </p:notesMasterIdLst>
  <p:sldIdLst>
    <p:sldId id="352" r:id="rId3"/>
    <p:sldId id="342" r:id="rId4"/>
    <p:sldId id="296" r:id="rId5"/>
    <p:sldId id="351" r:id="rId6"/>
    <p:sldId id="354" r:id="rId7"/>
    <p:sldId id="345" r:id="rId8"/>
    <p:sldId id="349" r:id="rId9"/>
    <p:sldId id="350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  <p:sldId id="368" r:id="rId24"/>
    <p:sldId id="369" r:id="rId25"/>
    <p:sldId id="35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D4742-5DA4-455E-8F86-BBBC89615627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5A186-3E76-42D3-B0CC-A7FCC3DFB4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752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05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64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7397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616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814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843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03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928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8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534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3339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likes eating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often goes to the supermarket to buy them.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A.apples	B.milk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C.juice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D.water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.Next Friday is my mother’s birthday.I’m thinking about how I can give her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A.surprise	B.news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C.reason	D.change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26938" y="6333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830983" y="34279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5640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10727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.—Could you go to the teachers’ office?She has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to tell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—Of course.I will go soon.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A.anything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B.something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C.everything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D.nothing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86587" y="8312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92540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4161"/>
            <a:ext cx="49519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二、根据句意及图片提示填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51.eps" descr="id:21474942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6314" y="1033917"/>
            <a:ext cx="1778468" cy="187048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2981672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.—How much 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—10 yuan.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KE7TRX52.eps" descr="id:214749420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7838" y="4211310"/>
            <a:ext cx="2199138" cy="114966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5360971"/>
            <a:ext cx="942052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.Don’t eat too much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not good for your teeth.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38621" y="2985262"/>
            <a:ext cx="11224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yogurt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38620" y="5373411"/>
            <a:ext cx="191590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chocolate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07598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E7TRX53.eps" descr="id:21474942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0429" y="1017406"/>
            <a:ext cx="1944353" cy="208335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307748"/>
            <a:ext cx="795923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a lot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square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广场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02314" y="3347694"/>
            <a:ext cx="13997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balloons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6153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256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三、根据要求完成句子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购物清单上的总价是多少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——180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on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—180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我可以帮你吗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是的。我想要两千克蛋糕。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please.I want two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cakes.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16687" y="2604432"/>
            <a:ext cx="662392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total                                   shopping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list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37208" y="4842204"/>
            <a:ext cx="479971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                  help             you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40904" y="5395702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kilos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1489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75046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much are the black shirts?(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black shirts?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bag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about three hundred and fifty yuan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bag?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have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five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apples in the box.(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apples do you have in the box?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64805" y="1388781"/>
            <a:ext cx="473982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What’s                price           of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4805" y="2511914"/>
            <a:ext cx="28472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much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4805" y="3598242"/>
            <a:ext cx="28472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many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474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8779"/>
            <a:ext cx="11430000" cy="62781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6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B:Yes, please.I want a skirt for my daughter.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B:Green or blue.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A:Look at the skirts over there.We have different colours.Which one do you like?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 think the green one is nice.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A:It’s 150 yuan.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B:Oh, it’s too expensive(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贵的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It’s only 60 yuan.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B:It’s cheap(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便宜的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but it is big.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6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A:Yes.Here you are.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1786" y="7589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181786" y="17658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4911305" y="33378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1328300" y="488924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5358188" y="54124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6689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49774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A.Can you help 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 colour do you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C.Can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D.Do you have a small one?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E.How much are they?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F.What about this one?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G.How much is it?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69072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 Carl.I’m very happy today because 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birthday.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evening, my mother cooks some delicious food for my birthday and makes a cake.After dinner, I know it’s time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gifts from my family.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will they give me?A toy car?No, I don’t like it now.Or a box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?No, I don’t want to eat it.What will the gifts be?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comes in my room and puts a beautiful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my desk.It can make me get up early.I think it’s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94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44290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comes after my mother.He says to me, “I know you enjoy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 is a new pen for you.”I say thanks to my father.The pen is beautiful.I like it very much.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 look at the pen, my sister takes out a book and says to me, “I want to give the book to you.I wish you can learn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it.”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clock, the pen and the book are so nice!I’m happy to get them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birthday!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69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500910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67425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2286"/>
            <a:ext cx="46122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B.his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C.her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D.my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.A.give	B.leave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C.get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D.buy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.A.What	B.When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C.Where	D.Who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.A.cards	B.chocolate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C.milk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D.fun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.A.clock	B.box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C.cake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D.watch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534363" y="412286"/>
            <a:ext cx="457799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.A.boring	B.exciting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C.large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D.useful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.A.brother	B.father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C.grandfather	D.friend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.A.writing	B.reading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C.listening	D.watching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.A.someone	B.something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C.somewhere	D.anything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D.at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465852" y="412286"/>
            <a:ext cx="0" cy="56186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5929348"/>
            <a:ext cx="459132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DCABA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DBABC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0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100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birthday party is a great idea.Today is 30th November—Bill’s birthday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his good friends, three boys and four girls, come to his party at seven in the evening.One of them is May from China.She tells a Chinese story to them at the party.All of them like the interesting story because they all like China very much.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Kids have much fun at the party.May gives a special gift to Bill.It is a pair of shoes made in China.Tony gives Bill a pen and Jim gives him a book.Kate gives a picture to Bill.Jack gives a blue shirt to Bill and Helen gives a black shirt to Bill.Jenny gives a box of apples to Bill.She wants Bill to have a nice birthday.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says, “Thanks for your gifts.I like them very much.”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34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97153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.Bill’s birthday is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A.25th November	B.26th November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C.30th November	D.28th November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many good friends does Bill have?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A.Five.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B.Six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C.Seven.	D.Eight.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.All of Bill’s friends think May’s story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A.interesting	B.relaxing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C.difficult	D.boring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32519" y="5945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6565209" y="22657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776966" y="3873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3257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7025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.Helen gives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Bill.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 pen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 shirt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 book	D.a black shirt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.Bill doesn’t get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his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A.shoes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 picture	D.apples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67421" y="11228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277021" y="27968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4882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015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一、写出下列单词中画线部分的音标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tha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.swi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cli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ouse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565537" y="1754830"/>
            <a:ext cx="5613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/ŋ/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65537" y="2296573"/>
            <a:ext cx="4828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/j/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806949" y="2879412"/>
            <a:ext cx="6623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/m/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717180" y="3464899"/>
            <a:ext cx="5629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/h/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3239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二、根据读音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标出下列句子的语调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is your birthday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06718"/>
            <a:ext cx="388600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is your </a:t>
            </a:r>
            <a:r>
              <a:rPr lang="en-US" altLang="zh-CN" sz="280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↘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birthday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480517"/>
            <a:ext cx="318388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I help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↗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6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495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50.eps" descr="id:21474864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1095" y="478853"/>
            <a:ext cx="7953061" cy="550402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003919" y="558746"/>
            <a:ext cx="239681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I help you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16271" y="5161568"/>
            <a:ext cx="3371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much is the cake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0330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8379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birthday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cake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这个生日蛋糕多少钱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yuan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用来询问价格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回答时用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“It’s/They’re+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价格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much is the milk?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牛奶多少钱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109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——109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730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2345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询问价格还可用句型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“What’s the price of...?”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。使用这一句型时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不管所询问的物品是单数还是复数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动词都用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“It’s...”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the price of the books?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那些书多少钱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fifty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620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这个包多少钱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 yuan.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price of these shoes?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/>
              <a:t>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shoes?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83441" y="2695519"/>
            <a:ext cx="398378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much            is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30021" y="3253169"/>
            <a:ext cx="6441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It’s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0831" y="4373419"/>
            <a:ext cx="400301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much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02704"/>
            <a:ext cx="11430000" cy="5730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089225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一、单项选择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下面单词中的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发音相同的是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B.ninth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D.tank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找出画线部分与其他三个读音不同的选项。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	B.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andsome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80625" y="222358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7437266" y="39431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73005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329</TotalTime>
  <Words>711</Words>
  <Application>Microsoft Office PowerPoint</Application>
  <PresentationFormat>宽屏</PresentationFormat>
  <Paragraphs>186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55</cp:revision>
  <dcterms:created xsi:type="dcterms:W3CDTF">2021-07-19T03:09:34Z</dcterms:created>
  <dcterms:modified xsi:type="dcterms:W3CDTF">2025-09-09T07:25:55Z</dcterms:modified>
</cp:coreProperties>
</file>